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5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59.53489" units="1/cm"/>
          <inkml:channelProperty channel="Y" name="resolution" value="59.70149" units="1/cm"/>
          <inkml:channelProperty channel="T" name="resolution" value="1" units="1/dev"/>
        </inkml:channelProperties>
      </inkml:inkSource>
      <inkml:timestamp xml:id="ts0" timeString="2015-11-26T16:48:50.902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FECC3654-F64E-473E-A219-40A9F6AC58DC}" emma:medium="tactile" emma:mode="ink">
          <msink:context xmlns:msink="http://schemas.microsoft.com/ink/2010/main" type="writingRegion" rotatedBoundingBox="23823,5761 21175,6285 20859,4688 23507,4164"/>
        </emma:interpretation>
      </emma:emma>
    </inkml:annotationXML>
    <inkml:traceGroup>
      <inkml:annotationXML>
        <emma:emma xmlns:emma="http://www.w3.org/2003/04/emma" version="1.0">
          <emma:interpretation id="{F6E3B2A4-3CDB-46A9-9A4A-A24C5B90A1BD}" emma:medium="tactile" emma:mode="ink">
            <msink:context xmlns:msink="http://schemas.microsoft.com/ink/2010/main" type="paragraph" rotatedBoundingBox="23823,5761 21175,6285 20859,4688 23507,41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6063810-7A32-4DCD-BBE8-7660FAA2F278}" emma:medium="tactile" emma:mode="ink">
              <msink:context xmlns:msink="http://schemas.microsoft.com/ink/2010/main" type="line" rotatedBoundingBox="23823,5761 21175,6285 20859,4688 23507,4164"/>
            </emma:interpretation>
          </emma:emma>
        </inkml:annotationXML>
        <inkml:traceGroup>
          <inkml:annotationXML>
            <emma:emma xmlns:emma="http://www.w3.org/2003/04/emma" version="1.0">
              <emma:interpretation id="{89DF5A20-644A-4CE8-BDDA-77292F39F77B}" emma:medium="tactile" emma:mode="ink">
                <msink:context xmlns:msink="http://schemas.microsoft.com/ink/2010/main" type="inkWord" rotatedBoundingBox="23823,5761 21175,6285 20859,4688 23507,4164"/>
              </emma:interpretation>
              <emma:one-of disjunction-type="recognition" id="oneOf0">
                <emma:interpretation id="interp0" emma:lang="fr-CA" emma:confidence="0">
                  <emma:literal>ipad</emma:literal>
                </emma:interpretation>
                <emma:interpretation id="interp1" emma:lang="fr-CA" emma:confidence="0">
                  <emma:literal>IBad</emma:literal>
                </emma:interpretation>
                <emma:interpretation id="interp2" emma:lang="fr-CA" emma:confidence="0">
                  <emma:literal>iBad</emma:literal>
                </emma:interpretation>
                <emma:interpretation id="interp3" emma:lang="fr-CA" emma:confidence="0">
                  <emma:literal>pad</emma:literal>
                </emma:interpretation>
                <emma:interpretation id="interp4" emma:lang="fr-CA" emma:confidence="0">
                  <emma:literal>ÎPad</emma:literal>
                </emma:interpretation>
              </emma:one-of>
            </emma:emma>
          </inkml:annotationXML>
          <inkml:trace contextRef="#ctx0" brushRef="#br0">0 0 0,'33'33'31,"-33"0"-31,0 99 0,66-66 0,-66 33 0,66 363 0,-99-462 0,33-33 16</inkml:trace>
          <inkml:trace contextRef="#ctx0" brushRef="#br0" timeOffset="287.1992">-132-396 0,'0'-66'0,"0"132"0</inkml:trace>
          <inkml:trace contextRef="#ctx0" brushRef="#br0" timeOffset="1124.7694">528 132 0,'0'-165'31,"0"66"0,33 99-31,0-33 16,0 0-16,33 33 16,99 0 15,-99 0-15,0 0-16,-1 363 78,-97-264-63,-34-66-15,33-33 0,-99 132 16,66-132 0,0 0 15,66-33-31</inkml:trace>
          <inkml:trace contextRef="#ctx0" brushRef="#br0" timeOffset="742.5122">594 0 0,'0'66'15,"0"0"-15,33-66 0,-33 66 16,33 99-16,0-99 16,-33 99-1,0-33 1,33-99-16,0 33 0,-33-1 15,0 67 32,33-264-15,-66 67-32,0 32 15,33-33-15</inkml:trace>
          <inkml:trace contextRef="#ctx0" brushRef="#br0" timeOffset="1831.2909">1715 198 0,'0'-165'47,"0"99"-32,-33 33-15,0 33 16,-33-66 0,0 66-1,-132 0 17,198 66-17,-33 0-15,0-33 0,33 66 31,0 33-15,0-99-16,33 33 16,-33-33-16,33 0 0,0-33 15,0 0 1,33 0-16,66-132 31,-99 66-15,33-66-1,-66 0 17,33 99 15,-33 165-16,0 33 0,0-99-15,66-33 15</inkml:trace>
          <inkml:trace contextRef="#ctx0" brushRef="#br0" timeOffset="2698.8829">2507-924 0,'0'132'0,"-33"132"16,0-132-16,33 33 15,0-33 1,0 33-16,0 0 15,0 0 32,0-99-31</inkml:trace>
          <inkml:trace contextRef="#ctx0" brushRef="#br0" timeOffset="2325.6261">2507-66 0,'0'-132'31,"-33"132"-31,0 0 0,33-33 0,0 0 16,-33 33-16,-132 0 31,132 0-15,0 0-16,33 33 0,-33-33 0,-33 0 31,33 33-31,33 0 0,0 0 16,-33 0-16,0-33 0,33 33 15,0 132 1,0-132 0,0 0-16,33-33 0,0 99 15,0-66 1,0-33-1,33 0 1,-33 0-16,-33-33 0,99 0 16,-66-33-1,-33 33-15,99-33 16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59.53489" units="1/cm"/>
          <inkml:channelProperty channel="Y" name="resolution" value="59.70149" units="1/cm"/>
          <inkml:channelProperty channel="T" name="resolution" value="1" units="1/dev"/>
        </inkml:channelProperties>
      </inkml:inkSource>
      <inkml:timestamp xml:id="ts0" timeString="2015-11-26T16:48:54.416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A274622C-0CBD-4DCA-85CD-17AC3AF5F9A2}" emma:medium="tactile" emma:mode="ink">
          <msink:context xmlns:msink="http://schemas.microsoft.com/ink/2010/main" type="inkDrawing" rotatedBoundingBox="20550,6201 24438,5941 24445,6033 20556,6292" shapeName="Other"/>
        </emma:interpretation>
      </emma:emma>
    </inkml:annotationXML>
    <inkml:trace contextRef="#ctx0" brushRef="#br0">0 201 0,'132'0'32,"33"0"-17,-33 0-15,0 0 16,0 0-16,0 0 16,-33 0-16,66 0 15,-33 0-15,33 0 16,-34-33-16,1 0 0,0 33 15,0 0-15,0-33 0,0 0 16,0 33-16,-33 0 16,66 0-16,-33 0 15,33 0-15,-66-33 16,0 0-16,66 33 0,-33 0 16,33 0-1,-33 0-15,99 0 31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59.53489" units="1/cm"/>
          <inkml:channelProperty channel="Y" name="resolution" value="59.70149" units="1/cm"/>
          <inkml:channelProperty channel="T" name="resolution" value="1" units="1/dev"/>
        </inkml:channelProperties>
      </inkml:inkSource>
      <inkml:timestamp xml:id="ts0" timeString="2015-11-26T18:26:46.82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Group>
    <inkml:annotationXML>
      <emma:emma xmlns:emma="http://www.w3.org/2003/04/emma" version="1.0">
        <emma:interpretation id="{A26DC6E9-9C2E-4684-BAD1-1F12303CB2E2}" emma:medium="tactile" emma:mode="ink">
          <msink:context xmlns:msink="http://schemas.microsoft.com/ink/2010/main" type="writingRegion" rotatedBoundingBox="20791,4732 22974,4202 23287,5488 21103,6017"/>
        </emma:interpretation>
      </emma:emma>
    </inkml:annotationXML>
    <inkml:traceGroup>
      <inkml:annotationXML>
        <emma:emma xmlns:emma="http://www.w3.org/2003/04/emma" version="1.0">
          <emma:interpretation id="{C708EE47-5001-4ECF-A586-1A8266FF480E}" emma:medium="tactile" emma:mode="ink">
            <msink:context xmlns:msink="http://schemas.microsoft.com/ink/2010/main" type="paragraph" rotatedBoundingBox="20791,4732 22974,4202 23287,5488 21103,60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651D57-469F-4580-8918-430B151EC3CB}" emma:medium="tactile" emma:mode="ink">
              <msink:context xmlns:msink="http://schemas.microsoft.com/ink/2010/main" type="line" rotatedBoundingBox="20791,4732 22974,4202 23287,5488 21103,6017"/>
            </emma:interpretation>
          </emma:emma>
        </inkml:annotationXML>
        <inkml:traceGroup>
          <inkml:annotationXML>
            <emma:emma xmlns:emma="http://www.w3.org/2003/04/emma" version="1.0">
              <emma:interpretation id="{12560592-04B7-4D41-888B-880AFD9EE05B}" emma:medium="tactile" emma:mode="ink">
                <msink:context xmlns:msink="http://schemas.microsoft.com/ink/2010/main" type="inkWord" rotatedBoundingBox="20791,4732 22974,4202 23287,5488 21103,6017"/>
              </emma:interpretation>
              <emma:one-of disjunction-type="recognition" id="oneOf0">
                <emma:interpretation id="interp0" emma:lang="fr-CA" emma:confidence="0">
                  <emma:literal>ipad</emma:literal>
                </emma:interpretation>
                <emma:interpretation id="interp1" emma:lang="fr-CA" emma:confidence="0">
                  <emma:literal>i pad</emma:literal>
                </emma:interpretation>
                <emma:interpretation id="interp2" emma:lang="fr-CA" emma:confidence="0">
                  <emma:literal>I pad</emma:literal>
                </emma:interpretation>
                <emma:interpretation id="interp3" emma:lang="fr-CA" emma:confidence="0">
                  <emma:literal>pad</emma:literal>
                </emma:interpretation>
                <emma:interpretation id="interp4" emma:lang="fr-CA" emma:confidence="0">
                  <emma:literal>Ï pad</emma:literal>
                </emma:interpretation>
              </emma:one-of>
            </emma:emma>
          </inkml:annotationXML>
          <inkml:trace contextRef="#ctx0" brushRef="#br0">0 0 0</inkml:trace>
          <inkml:trace contextRef="#ctx0" brushRef="#br0" timeOffset="-360.2479">33 297 0,'0'33'32,"0"0"-32,0 33 15,0 0-15,0 0 16,0 0-16,0 0 16,0 0-1,0-33-15,0 0 16,0 0-16,0 0 31</inkml:trace>
          <inkml:trace contextRef="#ctx0" brushRef="#br0" timeOffset="734.5009">462 396 0,'0'-66'0,"0"33"0,66-33 32,0 33-32,33 33 31,-33 33-16,-33-33-15,0 33 0,-33 0 16,-99 264 62,33-264-62,0-33-1,0 33 32</inkml:trace>
          <inkml:trace contextRef="#ctx0" brushRef="#br0" timeOffset="336.2296">528 462 0,'33'0'0,"-33"66"31,0 99-15,0-132-16,33 0 0,0 0 0,-33 66 15,0 66 1,0-132 15,99 0-31</inkml:trace>
          <inkml:trace contextRef="#ctx0" brushRef="#br0" timeOffset="1358.9278">1320 462 0,'0'-66'0,"33"66"31,-33-66-16,-33 66-15,33-33 0,0 0 16,-33 33-16,-33-33 16,33 0-1,-33 33 1,66-33-16,0 0 16,-33 33-16,0 33 31,33 66-16,33 0 1,-33-33 0,66 0-1,-66-33-15,33 0 0,0-33 16,33-33 15,-66-33-15,33 66-16,0 0 15,-33-33-15,0-132 47,33 165-15,-33 66-1,0-33-31,33-33 15,-33 33-15,0 0 16,33-33-16,99 33 31</inkml:trace>
          <inkml:trace contextRef="#ctx0" brushRef="#br0" timeOffset="1785.2286">2177 264 0,'0'-66'0,"-131"-66"31,98 132-16,-99 0 1,66 0 15,33 0-31,33 33 16,-33-33-16,0 0 16,33 33-16,0 99 46,0-33-30,33-33 0,0-66-16,0 33 0,-33 0 15,33-33 1,0 0-16,0 0 0,0-33 16,66 33-1</inkml:trace>
          <inkml:trace contextRef="#ctx0" brushRef="#br0" timeOffset="2181.4916">1914-528 0,'0'132'32,"0"-66"-17,33-33-15,-33 66 16,0 33-1,66 33 1,-1 231 78,-32-231-94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4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6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7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1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2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1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1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7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0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6313C-8E0E-4B4B-83A1-FB177FF08873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A1EA4-8C76-0F41-AF83-55D4B7C7E6D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5.png"/><Relationship Id="rId7" Type="http://schemas.openxmlformats.org/officeDocument/2006/relationships/customXml" Target="../ink/ink1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audio" Target="../media/audio1.bin"/><Relationship Id="rId5" Type="http://schemas.openxmlformats.org/officeDocument/2006/relationships/image" Target="../media/image6.png"/><Relationship Id="rId10" Type="http://schemas.openxmlformats.org/officeDocument/2006/relationships/image" Target="../media/image9.emf"/><Relationship Id="rId4" Type="http://schemas.openxmlformats.org/officeDocument/2006/relationships/image" Target="../media/image2.png"/><Relationship Id="rId9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audio" Target="../media/audio3.bin"/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png"/><Relationship Id="rId7" Type="http://schemas.openxmlformats.org/officeDocument/2006/relationships/customXml" Target="../ink/ink3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audio" Target="../media/audio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audio" Target="../media/audio3.bin"/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988" y="254684"/>
            <a:ext cx="2868137" cy="22071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92659">
            <a:off x="6048903" y="3955485"/>
            <a:ext cx="2671154" cy="18888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56952">
            <a:off x="6355899" y="678236"/>
            <a:ext cx="2560225" cy="18122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46863">
            <a:off x="267307" y="1168875"/>
            <a:ext cx="2748374" cy="19454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26894">
            <a:off x="3081572" y="3332926"/>
            <a:ext cx="2620722" cy="18551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689116">
            <a:off x="232264" y="4567320"/>
            <a:ext cx="2586978" cy="182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/>
    </mc:Choice>
    <mc:Fallback xmlns="">
      <p:transition xmlns:p14="http://schemas.microsoft.com/office/powerpoint/2010/main" spd="slow" advTm="7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93" y="389608"/>
            <a:ext cx="1807894" cy="1279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9652" y="370942"/>
            <a:ext cx="1836214" cy="12984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1038" y="389608"/>
            <a:ext cx="1717807" cy="12797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1508" y="332227"/>
            <a:ext cx="1069701" cy="13371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6793" y="2256058"/>
            <a:ext cx="1807894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DAKOTA</a:t>
            </a:r>
          </a:p>
          <a:p>
            <a:endParaRPr lang="en-US" dirty="0"/>
          </a:p>
          <a:p>
            <a:r>
              <a:rPr lang="en-US" dirty="0" smtClean="0"/>
              <a:t>CARSON</a:t>
            </a:r>
          </a:p>
          <a:p>
            <a:endParaRPr lang="en-US" dirty="0"/>
          </a:p>
          <a:p>
            <a:r>
              <a:rPr lang="en-US" dirty="0" smtClean="0"/>
              <a:t>AUBREY</a:t>
            </a:r>
          </a:p>
          <a:p>
            <a:endParaRPr lang="en-US" dirty="0"/>
          </a:p>
          <a:p>
            <a:r>
              <a:rPr lang="en-US" dirty="0" smtClean="0"/>
              <a:t>ALEXA F.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729652" y="2256058"/>
            <a:ext cx="183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MADELEINE</a:t>
            </a:r>
          </a:p>
          <a:p>
            <a:endParaRPr lang="en-US" dirty="0"/>
          </a:p>
          <a:p>
            <a:r>
              <a:rPr lang="en-US" dirty="0" smtClean="0"/>
              <a:t>KARSEN</a:t>
            </a:r>
          </a:p>
          <a:p>
            <a:endParaRPr lang="en-US" dirty="0"/>
          </a:p>
          <a:p>
            <a:r>
              <a:rPr lang="en-US" dirty="0" smtClean="0"/>
              <a:t>BROOKE</a:t>
            </a:r>
          </a:p>
          <a:p>
            <a:endParaRPr lang="en-US" dirty="0"/>
          </a:p>
          <a:p>
            <a:r>
              <a:rPr lang="en-US" dirty="0" smtClean="0"/>
              <a:t>MASSEY</a:t>
            </a:r>
          </a:p>
          <a:p>
            <a:endParaRPr lang="en-US" dirty="0"/>
          </a:p>
          <a:p>
            <a:r>
              <a:rPr lang="en-US" dirty="0" smtClean="0"/>
              <a:t>KALEB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11038" y="2338777"/>
            <a:ext cx="1839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SKYLAR</a:t>
            </a:r>
          </a:p>
          <a:p>
            <a:endParaRPr lang="en-US" dirty="0"/>
          </a:p>
          <a:p>
            <a:r>
              <a:rPr lang="en-US" dirty="0" smtClean="0"/>
              <a:t>CYERA</a:t>
            </a:r>
          </a:p>
          <a:p>
            <a:endParaRPr lang="en-US" dirty="0"/>
          </a:p>
          <a:p>
            <a:r>
              <a:rPr lang="en-US" dirty="0" smtClean="0"/>
              <a:t>LIBBY</a:t>
            </a:r>
          </a:p>
          <a:p>
            <a:endParaRPr lang="en-US" dirty="0"/>
          </a:p>
          <a:p>
            <a:r>
              <a:rPr lang="en-US" dirty="0" smtClean="0"/>
              <a:t>ALEXAH T.</a:t>
            </a:r>
          </a:p>
          <a:p>
            <a:endParaRPr lang="en-US" dirty="0"/>
          </a:p>
          <a:p>
            <a:r>
              <a:rPr lang="en-US" dirty="0" smtClean="0"/>
              <a:t>EMERSON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01508" y="2338777"/>
            <a:ext cx="13704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JAXON</a:t>
            </a:r>
          </a:p>
          <a:p>
            <a:endParaRPr lang="en-US" dirty="0"/>
          </a:p>
          <a:p>
            <a:r>
              <a:rPr lang="en-US" dirty="0" smtClean="0"/>
              <a:t>SAPHIRA</a:t>
            </a:r>
          </a:p>
          <a:p>
            <a:endParaRPr lang="en-US" dirty="0"/>
          </a:p>
          <a:p>
            <a:r>
              <a:rPr lang="en-US" dirty="0" smtClean="0"/>
              <a:t>ALEXA P.</a:t>
            </a:r>
          </a:p>
          <a:p>
            <a:endParaRPr lang="en-US" dirty="0"/>
          </a:p>
          <a:p>
            <a:r>
              <a:rPr lang="en-US" dirty="0" smtClean="0"/>
              <a:t>SOPHIE-ROSE</a:t>
            </a:r>
          </a:p>
          <a:p>
            <a:endParaRPr lang="en-US" dirty="0"/>
          </a:p>
          <a:p>
            <a:r>
              <a:rPr lang="en-US" dirty="0" smtClean="0"/>
              <a:t>THEO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Encre 12"/>
              <p14:cNvContentPartPr/>
              <p14:nvPr/>
            </p14:nvContentPartPr>
            <p14:xfrm>
              <a:off x="7517095" y="1519971"/>
              <a:ext cx="950400" cy="700920"/>
            </p14:xfrm>
          </p:contentPart>
        </mc:Choice>
        <mc:Fallback>
          <p:pic>
            <p:nvPicPr>
              <p:cNvPr id="13" name="Encre 1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99095" y="1501971"/>
                <a:ext cx="986400" cy="73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Encre 18"/>
              <p14:cNvContentPartPr/>
              <p14:nvPr/>
            </p14:nvContentPartPr>
            <p14:xfrm>
              <a:off x="7398295" y="2160051"/>
              <a:ext cx="1401840" cy="81000"/>
            </p14:xfrm>
          </p:contentPart>
        </mc:Choice>
        <mc:Fallback>
          <p:pic>
            <p:nvPicPr>
              <p:cNvPr id="19" name="Encre 1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380295" y="2142051"/>
                <a:ext cx="1437840" cy="11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901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>
        <p:sndAc>
          <p:stSnd>
            <p:snd r:embed="rId2" name="Yeehaw"/>
          </p:stSnd>
        </p:sndAc>
      </p:transition>
    </mc:Choice>
    <mc:Fallback xmlns="">
      <p:transition xmlns:p14="http://schemas.microsoft.com/office/powerpoint/2010/main" spd="slow" advTm="720000">
        <p:sndAc>
          <p:stSnd>
            <p:snd r:embed="rId11" name="Yeehaw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heck">
          <a:fgClr>
            <a:srgbClr val="FF0000"/>
          </a:fgClr>
          <a:bgClr>
            <a:schemeClr val="accent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5832" y="300808"/>
            <a:ext cx="733525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/>
                <a:cs typeface="Comic Sans MS"/>
              </a:rPr>
              <a:t>Temps de ranger</a:t>
            </a:r>
          </a:p>
          <a:p>
            <a:pPr algn="ctr"/>
            <a:endParaRPr lang="en-US" sz="6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/>
              <a:cs typeface="Comic Sans MS"/>
            </a:endParaRPr>
          </a:p>
          <a:p>
            <a:pPr algn="ctr"/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/>
                <a:cs typeface="Comic Sans MS"/>
              </a:rPr>
              <a:t>Prochaine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/>
                <a:cs typeface="Comic Sans MS"/>
              </a:rPr>
              <a:t> station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2345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Explosion"/>
          </p:stSnd>
        </p:sndAc>
      </p:transition>
    </mc:Choice>
    <mc:Fallback xmlns="">
      <p:transition xmlns:p14="http://schemas.microsoft.com/office/powerpoint/2010/main" spd="slow" advTm="180000">
        <p:sndAc>
          <p:stSnd>
            <p:snd r:embed="rId3" name="Explosion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78" y="370942"/>
            <a:ext cx="1807894" cy="12984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9652" y="370942"/>
            <a:ext cx="1836214" cy="12984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1038" y="370942"/>
            <a:ext cx="1717807" cy="12984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1508" y="332227"/>
            <a:ext cx="1069701" cy="13371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60415" y="1979059"/>
            <a:ext cx="1807894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DAKOTA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CARSON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AUBREY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ALEXA F.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888092" y="1979059"/>
            <a:ext cx="183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MADELEINE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KARSEN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BROOKE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MASSEY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KALEB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6877" y="1979059"/>
            <a:ext cx="13704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JAXON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SAPHIRA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ALEXA P.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SOPHIE-ROSE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THEO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8001" y="1828655"/>
            <a:ext cx="1839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SKYLAR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CYERA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LIBBY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ALEXAH T.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EMERSON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2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>
        <p:sndAc>
          <p:stSnd>
            <p:snd r:embed="rId2" name="Yahoo"/>
          </p:stSnd>
        </p:sndAc>
      </p:transition>
    </mc:Choice>
    <mc:Fallback xmlns="">
      <p:transition xmlns:p14="http://schemas.microsoft.com/office/powerpoint/2010/main" spd="slow" advTm="720000">
        <p:sndAc>
          <p:stSnd>
            <p:snd r:embed="rId7" name="Yahoo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chemeClr val="accent4">
              <a:lumMod val="75000"/>
            </a:schemeClr>
          </a:fgClr>
          <a:bgClr>
            <a:schemeClr val="accent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5832" y="350943"/>
            <a:ext cx="733525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/>
                <a:cs typeface="Comic Sans MS"/>
              </a:rPr>
              <a:t>TEMPS DE RANGER </a:t>
            </a:r>
          </a:p>
          <a:p>
            <a:pPr algn="ctr"/>
            <a:endParaRPr lang="en-US" sz="6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/>
              <a:cs typeface="Comic Sans MS"/>
            </a:endParaRPr>
          </a:p>
          <a:p>
            <a:pPr algn="ctr"/>
            <a:r>
              <a:rPr 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/>
                <a:cs typeface="Comic Sans MS"/>
              </a:rPr>
              <a:t>PROCHAINE STATION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2048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Explosion"/>
          </p:stSnd>
        </p:sndAc>
      </p:transition>
    </mc:Choice>
    <mc:Fallback xmlns="">
      <p:transition xmlns:p14="http://schemas.microsoft.com/office/powerpoint/2010/main" spd="slow" advTm="180000">
        <p:sndAc>
          <p:stSnd>
            <p:snd r:embed="rId3" name="Explosion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78" y="370942"/>
            <a:ext cx="1807894" cy="12984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9652" y="370942"/>
            <a:ext cx="1836214" cy="12984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1038" y="370942"/>
            <a:ext cx="1717807" cy="12984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1508" y="332227"/>
            <a:ext cx="1069701" cy="133712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11038" y="2012482"/>
            <a:ext cx="1807894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DAKOTA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CARSON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AUBREY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ALEXA F.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7283137" y="2012483"/>
            <a:ext cx="183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MADELEINE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KARSEN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BROOKE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MASSEY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KALEB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26327" y="1888177"/>
            <a:ext cx="16885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JAXON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SAPHIRA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ALEXA P.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SOPHIE-ROSE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THEO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3078" y="2012483"/>
            <a:ext cx="1839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SKYLAR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CYERA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LIBBY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ALEXAH T.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EMERSON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Action Button: Custom 1">
            <a:hlinkClick r:id="" action="ppaction://noaction" highlightClick="1"/>
          </p:cNvPr>
          <p:cNvSpPr/>
          <p:nvPr/>
        </p:nvSpPr>
        <p:spPr>
          <a:xfrm>
            <a:off x="-2105334" y="2957943"/>
            <a:ext cx="1042416" cy="1042416"/>
          </a:xfrm>
          <a:prstGeom prst="actionButtonBlan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Encre 5"/>
              <p14:cNvContentPartPr/>
              <p14:nvPr/>
            </p14:nvContentPartPr>
            <p14:xfrm>
              <a:off x="7552594" y="1519971"/>
              <a:ext cx="784080" cy="595080"/>
            </p14:xfrm>
          </p:contentPart>
        </mc:Choice>
        <mc:Fallback>
          <p:pic>
            <p:nvPicPr>
              <p:cNvPr id="6" name="Encre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34594" y="1501971"/>
                <a:ext cx="820080" cy="63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284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>
        <p:sndAc>
          <p:stSnd>
            <p:snd r:embed="rId2" name="Yeehaw"/>
          </p:stSnd>
        </p:sndAc>
      </p:transition>
    </mc:Choice>
    <mc:Fallback xmlns="">
      <p:transition xmlns:p14="http://schemas.microsoft.com/office/powerpoint/2010/main" spd="slow" advTm="720000">
        <p:sndAc>
          <p:stSnd>
            <p:snd r:embed="rId9" name="Yeehaw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laid">
          <a:fgClr>
            <a:schemeClr val="accent1">
              <a:lumMod val="75000"/>
            </a:schemeClr>
          </a:fgClr>
          <a:bgClr>
            <a:schemeClr val="accent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5832" y="334231"/>
            <a:ext cx="733525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/>
                <a:cs typeface="Comic Sans MS"/>
              </a:rPr>
              <a:t>TEMPS DE RANGER </a:t>
            </a:r>
          </a:p>
          <a:p>
            <a:pPr algn="ctr"/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/>
              <a:cs typeface="Comic Sans MS"/>
            </a:endParaRPr>
          </a:p>
          <a:p>
            <a:pPr algn="ctr"/>
            <a:r>
              <a:rPr lang="en-US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/>
                <a:cs typeface="Comic Sans MS"/>
              </a:rPr>
              <a:t>PROCHAINE STATION</a:t>
            </a:r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4858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000">
        <p:sndAc>
          <p:stSnd>
            <p:snd r:embed="rId2" name="Explosion"/>
          </p:stSnd>
        </p:sndAc>
      </p:transition>
    </mc:Choice>
    <mc:Fallback xmlns="">
      <p:transition xmlns:p14="http://schemas.microsoft.com/office/powerpoint/2010/main" spd="slow" advTm="180000">
        <p:sndAc>
          <p:stSnd>
            <p:snd r:embed="rId3" name="Explosion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78" y="370942"/>
            <a:ext cx="1807894" cy="12984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9652" y="370942"/>
            <a:ext cx="1836214" cy="12984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1038" y="370942"/>
            <a:ext cx="1717807" cy="12984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1508" y="332227"/>
            <a:ext cx="1069701" cy="133712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170604" y="1952347"/>
            <a:ext cx="1807894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DAKOTA</a:t>
            </a:r>
          </a:p>
          <a:p>
            <a:endParaRPr lang="en-US" dirty="0"/>
          </a:p>
          <a:p>
            <a:r>
              <a:rPr lang="en-US" dirty="0" smtClean="0"/>
              <a:t>CARSON</a:t>
            </a:r>
          </a:p>
          <a:p>
            <a:endParaRPr lang="en-US" dirty="0"/>
          </a:p>
          <a:p>
            <a:r>
              <a:rPr lang="en-US" dirty="0" smtClean="0"/>
              <a:t>AUBREY</a:t>
            </a:r>
          </a:p>
          <a:p>
            <a:endParaRPr lang="en-US" dirty="0"/>
          </a:p>
          <a:p>
            <a:r>
              <a:rPr lang="en-US" dirty="0" smtClean="0"/>
              <a:t>ALEXA F.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65248" y="1952347"/>
            <a:ext cx="183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MADELEINE</a:t>
            </a:r>
          </a:p>
          <a:p>
            <a:endParaRPr lang="en-US" dirty="0"/>
          </a:p>
          <a:p>
            <a:r>
              <a:rPr lang="en-US" dirty="0" smtClean="0"/>
              <a:t>KARSEN</a:t>
            </a:r>
          </a:p>
          <a:p>
            <a:endParaRPr lang="en-US" dirty="0"/>
          </a:p>
          <a:p>
            <a:r>
              <a:rPr lang="en-US" dirty="0" smtClean="0"/>
              <a:t>BROOKE</a:t>
            </a:r>
          </a:p>
          <a:p>
            <a:endParaRPr lang="en-US" dirty="0"/>
          </a:p>
          <a:p>
            <a:r>
              <a:rPr lang="en-US" dirty="0" smtClean="0"/>
              <a:t>MASSEY</a:t>
            </a:r>
          </a:p>
          <a:p>
            <a:endParaRPr lang="en-US" dirty="0"/>
          </a:p>
          <a:p>
            <a:r>
              <a:rPr lang="en-US" dirty="0" smtClean="0"/>
              <a:t>KALEB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01566" y="1952347"/>
            <a:ext cx="13704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JAXON</a:t>
            </a:r>
          </a:p>
          <a:p>
            <a:endParaRPr lang="en-US" dirty="0"/>
          </a:p>
          <a:p>
            <a:r>
              <a:rPr lang="en-US" dirty="0" smtClean="0"/>
              <a:t>SAPHIRA</a:t>
            </a:r>
          </a:p>
          <a:p>
            <a:endParaRPr lang="en-US" dirty="0"/>
          </a:p>
          <a:p>
            <a:r>
              <a:rPr lang="en-US" dirty="0" smtClean="0"/>
              <a:t>ALEXA P.</a:t>
            </a:r>
          </a:p>
          <a:p>
            <a:endParaRPr lang="en-US" dirty="0"/>
          </a:p>
          <a:p>
            <a:r>
              <a:rPr lang="en-US" dirty="0" smtClean="0"/>
              <a:t>SOPHIE-ROSE</a:t>
            </a:r>
          </a:p>
          <a:p>
            <a:endParaRPr lang="en-US" dirty="0"/>
          </a:p>
          <a:p>
            <a:r>
              <a:rPr lang="en-US" dirty="0" smtClean="0"/>
              <a:t>THEO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26214" y="1952347"/>
            <a:ext cx="1839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SKYLAR</a:t>
            </a:r>
          </a:p>
          <a:p>
            <a:endParaRPr lang="en-US" dirty="0"/>
          </a:p>
          <a:p>
            <a:r>
              <a:rPr lang="en-US" dirty="0" smtClean="0"/>
              <a:t>CYERA</a:t>
            </a:r>
          </a:p>
          <a:p>
            <a:endParaRPr lang="en-US" dirty="0"/>
          </a:p>
          <a:p>
            <a:r>
              <a:rPr lang="en-US" dirty="0" smtClean="0"/>
              <a:t>LIBBY</a:t>
            </a:r>
          </a:p>
          <a:p>
            <a:endParaRPr lang="en-US" dirty="0"/>
          </a:p>
          <a:p>
            <a:r>
              <a:rPr lang="en-US" dirty="0" smtClean="0"/>
              <a:t>ALEXAH T.</a:t>
            </a:r>
          </a:p>
          <a:p>
            <a:endParaRPr lang="en-US" dirty="0"/>
          </a:p>
          <a:p>
            <a:r>
              <a:rPr lang="en-US" dirty="0" smtClean="0"/>
              <a:t>EMERSON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41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000">
        <p:sndAc>
          <p:stSnd>
            <p:snd r:embed="rId2" name="Yahoo"/>
          </p:stSnd>
        </p:sndAc>
      </p:transition>
    </mc:Choice>
    <mc:Fallback xmlns="">
      <p:transition xmlns:p14="http://schemas.microsoft.com/office/powerpoint/2010/main" spd="slow" advTm="720000">
        <p:sndAc>
          <p:stSnd>
            <p:snd r:embed="rId7" name="Yahoo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5832" y="1403770"/>
            <a:ext cx="7335250" cy="39703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/>
                <a:cs typeface="Comic Sans MS"/>
              </a:rPr>
              <a:t>TEMPS DE RANGER </a:t>
            </a:r>
          </a:p>
          <a:p>
            <a:pPr algn="ctr"/>
            <a:endParaRPr lang="en-US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4992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118</Words>
  <Application>Microsoft Office PowerPoint</Application>
  <PresentationFormat>Affichage à l'écran (4:3)</PresentationFormat>
  <Paragraphs>162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WARNERS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Lee Warner</dc:creator>
  <cp:lastModifiedBy>Warner, Tracey Lee</cp:lastModifiedBy>
  <cp:revision>13</cp:revision>
  <dcterms:created xsi:type="dcterms:W3CDTF">2015-11-11T02:00:09Z</dcterms:created>
  <dcterms:modified xsi:type="dcterms:W3CDTF">2015-11-26T20:23:30Z</dcterms:modified>
</cp:coreProperties>
</file>